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EB Garamond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EBGaramond-regular.fntdata"/><Relationship Id="rId21" Type="http://schemas.openxmlformats.org/officeDocument/2006/relationships/slide" Target="slides/slide16.xml"/><Relationship Id="rId24" Type="http://schemas.openxmlformats.org/officeDocument/2006/relationships/font" Target="fonts/EBGaramond-italic.fntdata"/><Relationship Id="rId23" Type="http://schemas.openxmlformats.org/officeDocument/2006/relationships/font" Target="fonts/EBGaramo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EBGaramon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b8412631170e2e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b8412631170e2e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b8412631170e2e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b8412631170e2e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b8412631170e2e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b8412631170e2e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b8412631170e2e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b8412631170e2e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b8412631170e2e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b8412631170e2e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8412631170e2e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8412631170e2e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b8412631170e2e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b8412631170e2e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6708d5b1dcab89d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6708d5b1dcab89d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c46b5981347eeeb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c46b5981347eee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c46b5981347eeeb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c46b5981347eeeb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c46b5981347eeeb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c46b5981347eeeb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c46b5981347eeeb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c46b5981347eeeb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c46b5981347eeeb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c46b5981347eeeb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c46b5981347eeeb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c46b5981347eeeb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c46b5981347eeeb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c46b5981347eeeb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6.jpg"/><Relationship Id="rId5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21.jpg"/><Relationship Id="rId5" Type="http://schemas.openxmlformats.org/officeDocument/2006/relationships/image" Target="../media/image12.jpg"/><Relationship Id="rId6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22.jpg"/><Relationship Id="rId5" Type="http://schemas.openxmlformats.org/officeDocument/2006/relationships/image" Target="../media/image17.png"/><Relationship Id="rId6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7158" l="369" r="0" t="0"/>
          <a:stretch/>
        </p:blipFill>
        <p:spPr>
          <a:xfrm rot="-5400000">
            <a:off x="2016937" y="-654475"/>
            <a:ext cx="5110125" cy="645244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Cooking Story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Customer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The Problem: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People eat boring food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They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don’t have enough options or knowledge to make their food better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Target Customer: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Teenager and adults who want to learn how to cook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Families and friends who want to experience new cultures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Plant to Build Customer Relations: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Create a website that includes booking systems and discounts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Email newsletters as a way for advertising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11871" r="0" t="0"/>
          <a:stretch/>
        </p:blipFill>
        <p:spPr>
          <a:xfrm>
            <a:off x="6532660" y="3276829"/>
            <a:ext cx="1138700" cy="12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Customer cont.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Sales Tactics: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Discounts for bigger classes and first time customers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Monthly or yearly subscriptions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Research Findings: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People want to know how to cook to build independence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People want a variety on their life that they look forward to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Marketing: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Social media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Partnering with influencers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8936" y="3560306"/>
            <a:ext cx="1256075" cy="125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Customer KPIs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Class attendance 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Customer satisfaction rate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# of review that are above four stars within six months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# of referrals to possible customer per thirty customers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# of customers that come from referrals per month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# of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reoccurring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customers per class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b="17723" l="0" r="0" t="0"/>
          <a:stretch/>
        </p:blipFill>
        <p:spPr>
          <a:xfrm>
            <a:off x="1925023" y="3255154"/>
            <a:ext cx="4296199" cy="165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Product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 website and in-person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service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that provides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cultural recipes to elevate foods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MVP: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Basic online cooking class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Short recorded lessons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Value Prep: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Affordable hands on cooking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Learn to cook quickly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Branding: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Cooking Story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Cook like your grandma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0996" y="2239929"/>
            <a:ext cx="2655275" cy="17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800000">
            <a:off x="6456270" y="690563"/>
            <a:ext cx="1227001" cy="122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Market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PESTEL: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 - food safety regulations and health codes shape how we operate and handle ingredients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 - rising food prices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shifts in disposable income and can affect class demand and supply costs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 - increasing interest in healthy eating, cultural food expectations, and cooking at home boosts demands for classes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 - online platforms and video tools are easy for virtual classes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 - sustainable sourcing and reducing food waste appeal to eco-friending learners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L - compliance with liability insurance, kitchen safety laws, and instructor certifications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6089" y="231166"/>
            <a:ext cx="1139825" cy="122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Market Cont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650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Plan to seek competitive advantage: 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Offer low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prices and quality products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Research findings/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Hypothesis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90% of people surveyed said that not knowing how to make food results in them eating unhealthy and costs a lot of money 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78% of people surveyed have trouble learning how to cook without someone personally teaching them.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Porter’s Five Forces: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Competitive rivalry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Threat of new entrant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Bargaining power of customers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●"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Threat of substitutes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36667" y="1739841"/>
            <a:ext cx="5051451" cy="156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6708" y="445024"/>
            <a:ext cx="1433400" cy="14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1" y="3036166"/>
            <a:ext cx="1773425" cy="17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Market KPIs and SWOT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22105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KPIs: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# of likes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on social media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# of followers on social media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At least three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advertisements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released per month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SWOT: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Hands on learning experience that online videos can’t replace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Personalized teaching and feedback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Builds a strong relationship with students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6608" y="907335"/>
            <a:ext cx="1541125" cy="154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Hypothesis,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Research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and Skill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assessment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221050"/>
            <a:ext cx="7356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Hypothesis and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Research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If cooking instructors are skilled in both cooking and communication,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students will report higher success and satisfaction rates and return to future classes.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Research through surveys, observations and customer return data.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Skill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assessment- how will we choose our employees(cooking teachers):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Knife skills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Communication skills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Patience with students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Professionalism</a:t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7058" y="3212385"/>
            <a:ext cx="1541125" cy="154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Organization</a:t>
            </a:r>
            <a:r>
              <a:rPr lang="en"/>
              <a:t> </a:t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Vision Statement: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To inspire a world where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everyone feels confident, creative, and connected through the joy of cooking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Missions Statement: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To empower people to make food by teaching practice cooking skills, sharing culinary knowledge, and fostering a welcoming environment where learners of all levels and discover the joy of preparing meals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Skills assessment: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Cooking expertise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Ability to understand and teach basic techniques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Food safety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Cooking skills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256" y="3193548"/>
            <a:ext cx="1525500" cy="15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931" y="3372400"/>
            <a:ext cx="1223176" cy="134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Organization PACED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 - how can we efficiently teach cooking </a:t>
            </a:r>
            <a:r>
              <a:rPr lang="en"/>
              <a:t>skills to beginners in a way that is affordable and easy to access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- in person cooking classes, online video courses, one on one tutoring, subscription based cooking lessons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 - cost, ease of access, engagement, profit potential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 - in person classes (high engagement but limited reach), online video ( cheap and accessible but less interaction)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 - choose a hybrid model because it balances hands on learning with </a:t>
            </a:r>
            <a:r>
              <a:rPr lang="en"/>
              <a:t>scalability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Operations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0" name="Google Shape;14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Production process: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We design and deliver hands-on cooking classes, workshops, and demonstrations where participants learn step-by-step techniques, recipes, and food preparation skills in a structured and engaging environment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Supply chain plan: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We source fresh ingredient, cooking tools, and class materials from trusted local suppliers to ensure quality while maintains flexibility to adapt to seasonal availability and participant needs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Marketing channel: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Instagram/tik tok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Advertisements/billboards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Operations KPIs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Amount of customers per class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Amount of customers satisfied per class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# of supplies used per class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# of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ingredients used per class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9701" y="796051"/>
            <a:ext cx="2026851" cy="202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1743" y="2911525"/>
            <a:ext cx="1657349" cy="1657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6345" y="3193816"/>
            <a:ext cx="2026850" cy="1573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Finance/Accounting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Pricing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strategy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$40-60 per person per class - varies on the cuisine and materials required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An average of 12 students per class and 4 classes per week - revenue $10,000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Startup costs: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Kitchen equipment and tools - $8,000-12,000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Initial ingredient inventory and materials - $2,000-3,000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Marketing, website, and space rental - $3,000-5,000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Potential sources of funding: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Personal savings of family contributions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Small business loans/grants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Investors or crowdfunding platforms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3406450"/>
            <a:ext cx="1472625" cy="14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4624" y="2212166"/>
            <a:ext cx="1297025" cy="129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Finance/Accounting Cont.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Investors pitch: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Our </a:t>
            </a: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business offers a cultural experience, not just cooking, customers learn authentic recipes from around the world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Growing interest in experimental experience (people want experience, not just products) makes this highly marketable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With low overhead and repeat customers, we have strong potential for consistent profit and expansion to private events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Income statements: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Revenue $8,000 per month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Expenses $5,000 per month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Net profit $3,5000 per month 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4448" y="3196762"/>
            <a:ext cx="1762025" cy="17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Finance/Accounting KPIs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Within 5% of the budget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At least 60% boost in revenue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$50,000 in investments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70% of loans paid off within 1 year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391950" y="1685038"/>
            <a:ext cx="5730675" cy="17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88" y="57551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3055" y="3016151"/>
            <a:ext cx="1552750" cy="15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6625" y="272095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